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73" r:id="rId11"/>
    <p:sldId id="271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A7B78A1-BB76-40F3-98F6-67EBFA1663B1}">
          <p14:sldIdLst>
            <p14:sldId id="256"/>
            <p14:sldId id="272"/>
            <p14:sldId id="257"/>
            <p14:sldId id="259"/>
            <p14:sldId id="260"/>
            <p14:sldId id="261"/>
            <p14:sldId id="262"/>
            <p14:sldId id="264"/>
            <p14:sldId id="263"/>
            <p14:sldId id="273"/>
            <p14:sldId id="271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8" autoAdjust="0"/>
    <p:restoredTop sz="94660"/>
  </p:normalViewPr>
  <p:slideViewPr>
    <p:cSldViewPr snapToGrid="0">
      <p:cViewPr varScale="1">
        <p:scale>
          <a:sx n="92" d="100"/>
          <a:sy n="92" d="100"/>
        </p:scale>
        <p:origin x="5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4C7E-18B0-497E-A7FE-4263B3B79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1F381-A116-4266-BDF4-92573758E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F4581-5309-46F0-BB35-3B2EFD87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3CA89-BDB9-4C34-945F-B552A1A26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D595C-4B85-4964-BE92-5BA40EC0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6DB3-0E28-48D5-AF4D-4D9621C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47A6D-DA00-4C29-B4D9-6C7998730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0E666-71D0-405B-8FB6-40BB0A0E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D7A1C-6E4B-40FE-A64E-7A7CBA6B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B8697-5129-4358-AD1E-6E97917A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3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09A79C-A8B2-4D40-BB01-7C2CFD391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18288-48A7-4703-902A-4FF8F6309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806B6-F037-43CE-B6B8-0361010BB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38C56-6D0D-4C97-8E29-A56444CAA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E358A-6D21-4884-BF1E-923F9EE3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5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F184-C196-4554-A522-A7FE2913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0E8BC-BF13-44BC-A2B7-D6B3E86C0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D36A3-8C8F-4C77-AE88-00AC6630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7F46-6104-4264-9434-AD2B2EF6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AB375-3F94-4343-B8D0-15605704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5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AD6D-FC9C-4FA3-ACBE-60432B07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4A640-F792-4B79-BE6F-6B726EF2D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A2884-864B-448B-B07A-D32B01956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92D19-EDB2-44F8-813A-D19CA4DEB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C6B2D-C73F-4064-AAF7-C4958E93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6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CACE7-4E79-48E8-8573-3031E0C4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858A-515F-48C2-9DA0-35D846F4D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1B3D3-CAE0-4567-8131-F3729BC3C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5CB85-0832-4981-A6B0-23C0513B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AAF55-87EF-40BD-92DC-41D49625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28EE1-ADC0-4800-B6A2-C3B087C0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0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FF0BC-298F-46FB-9A09-DEDCBCD6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35F40-E241-4E2A-AEFC-B133908A5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84C69-3AEF-4384-950D-410271B75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026020-29EA-4BB6-BE7C-5BE47746F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268A5-60F0-44E7-8AAF-EEA73559F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EDC199-4DFB-4CD5-89D1-89EFC7BBA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D1511-296B-421F-8F41-E74B7D75C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0C527-A654-49E2-9220-85DC6FB77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B163-D27E-4AF0-A978-1914C9B0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F50CF-0BD8-41C8-BB2E-4FA9D7FC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96810-E1C9-4AA1-AF82-43E03429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21CE5-2782-4391-AC6A-AF729C8D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4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BF5CB-9123-41E6-94DD-AEFDF7D4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3637F-9024-4DEC-A8AC-83C8C290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CEF95-29D5-4715-81A1-B5CBF113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4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8F4C-3A3B-4961-B738-42B6FCD1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A94E-668F-457C-87C3-467D2884F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87C04-8895-4131-AC64-724D3DCF4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17BAF-A9F7-4D70-A7EB-C64B9B93D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BC782-1DAA-41C2-8288-CBD9F2304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5B4CC-0635-4181-A320-D707F988F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9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8A1B-ACF2-4BCD-ADE1-06A2CBA6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3C12A0-5F60-48C2-83FF-8C0770990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74261-6509-4412-BBD9-25BF5759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65F03-D598-4332-AD52-08E73899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B2133-1076-4A39-934C-AEDEE18C2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581CC-FFF0-43A5-A1F2-C0135676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5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F5A601-E5DF-4F30-AB0D-608D2D57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151EE-D1E6-4D75-B4AB-EAC2D2777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5EBBB-5346-43D2-B031-D4E600C41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5D93B-EB05-46B6-A8AD-A2B797DE9F5B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949E1-4A3E-424F-B81C-582E8B186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B5874-6FE5-4718-90F8-71CBF76B2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8C252-063B-4976-A636-BB98B0BB4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4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tettehjedidiah@gmail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github.com/brajed/MissionPlanner.git" TargetMode="External"/><Relationship Id="rId4" Type="http://schemas.openxmlformats.org/officeDocument/2006/relationships/hyperlink" Target="https://github.com/ArduPilot/MissionPlanner" TargetMode="Externa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iscuss.ardupilot.org/c/ground-control-software/mission-planner" TargetMode="External"/><Relationship Id="rId4" Type="http://schemas.openxmlformats.org/officeDocument/2006/relationships/hyperlink" Target="https://github.com/ArduPilot/MissionPlann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E7B5EB8-D2FA-4572-B300-F3802956DF55}"/>
              </a:ext>
            </a:extLst>
          </p:cNvPr>
          <p:cNvSpPr txBox="1"/>
          <p:nvPr/>
        </p:nvSpPr>
        <p:spPr>
          <a:xfrm>
            <a:off x="4609070" y="1980573"/>
            <a:ext cx="70803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Jedidiah Kojo Tetteh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tettehjedidiah@gmail.com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Company: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Soko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Aerial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Department: Communication and Defense Engineering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Position: Assistant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054FE-45AC-4C23-AE90-243D24B86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0" y="1870974"/>
            <a:ext cx="2871274" cy="3525919"/>
          </a:xfrm>
          <a:prstGeom prst="rect">
            <a:avLst/>
          </a:prstGeom>
          <a:effectLst>
            <a:glow>
              <a:schemeClr val="accent1">
                <a:alpha val="0"/>
              </a:schemeClr>
            </a:glow>
            <a:outerShdw blurRad="50800" dist="50800" dir="5160000" sx="1000" sy="1000" algn="ctr" rotWithShape="0">
              <a:srgbClr val="000000">
                <a:alpha val="0"/>
              </a:srgbClr>
            </a:outerShdw>
            <a:reflection stA="0" endPos="80000" dist="50800" dir="5400000" sy="-100000" algn="bl" rotWithShape="0"/>
            <a:softEdge rad="317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96AC1-A0A8-47D0-B286-DA16DD50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684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F12A2-F674-4E4A-9D64-020FEF2D2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2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8DE20-5156-4595-A3EE-F38169C7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3"/>
            <a:ext cx="626165" cy="586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FE0D0-DB36-4DC6-94F8-598FE26B9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61577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39E2DB-46BD-4EBD-8D6A-1B6A085F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46562"/>
            <a:ext cx="9802896" cy="5511438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78616AD-E788-4181-AA2A-67FBDB8F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635" y="263552"/>
            <a:ext cx="9927355" cy="9353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UNABLE TO DOWNLOAD FIRMWARE ON THE PREVIOUS VERSION</a:t>
            </a:r>
          </a:p>
        </p:txBody>
      </p:sp>
    </p:spTree>
    <p:extLst>
      <p:ext uri="{BB962C8B-B14F-4D97-AF65-F5344CB8AC3E}">
        <p14:creationId xmlns:p14="http://schemas.microsoft.com/office/powerpoint/2010/main" val="106234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D65-DA36-4990-8D2A-55C6B510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379" y="153151"/>
            <a:ext cx="10330247" cy="56615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SOLVED WITH THE NEW VERSION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7580E-C6F9-4D41-8AC7-DE00F23FF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722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A7817-58D1-42E9-A305-0C4B8626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6701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64D607-54E4-41BA-9549-028DC454C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3" y="1112108"/>
            <a:ext cx="10107826" cy="552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D65-DA36-4990-8D2A-55C6B510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854" y="153151"/>
            <a:ext cx="8550876" cy="5661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FOR DEVELOPMENT STEP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7580E-C6F9-4D41-8AC7-DE00F23FF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722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A7817-58D1-42E9-A305-0C4B8626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67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0E62F-A2D2-4303-8129-5CFD6AB30ECB}"/>
              </a:ext>
            </a:extLst>
          </p:cNvPr>
          <p:cNvSpPr txBox="1"/>
          <p:nvPr/>
        </p:nvSpPr>
        <p:spPr>
          <a:xfrm>
            <a:off x="189913" y="1035075"/>
            <a:ext cx="7900155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Install any of this Visual Studio Community, Professional or Enterprise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Download and Install git bash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Git fork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4"/>
              </a:rPr>
              <a:t>https://github.com/ArduPilot/MissionPlanner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with your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account  and open git bash terminal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Type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git clone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https://github.com/brajed/MissionPlanner.git</a:t>
            </a:r>
            <a:endParaRPr lang="en-US" sz="2000" dirty="0">
              <a:solidFill>
                <a:srgbClr val="FFC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After downloading, type this in the same terminal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cd c:/MissionPlanner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Once the directory is open, type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git submodule --</a:t>
            </a:r>
            <a:r>
              <a:rPr lang="en-US" sz="2000" dirty="0" err="1">
                <a:solidFill>
                  <a:srgbClr val="FFC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init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--recursive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Whiles still connected to internet, double click on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MissionPlanner.sln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000" dirty="0">
              <a:solidFill>
                <a:srgbClr val="FFC00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F8142-EEB9-4C64-AC2E-B84D40C31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069" y="2178199"/>
            <a:ext cx="4101929" cy="10833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DBF00C-1FAF-4171-840A-9971D2030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072" y="1070533"/>
            <a:ext cx="4101928" cy="1031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632053-2F3A-472E-98D3-7C505DE80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070" y="3285570"/>
            <a:ext cx="4101930" cy="1901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BABF27-6745-4C73-A168-0F065A4676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9104"/>
          <a:stretch/>
        </p:blipFill>
        <p:spPr>
          <a:xfrm>
            <a:off x="8090066" y="5310639"/>
            <a:ext cx="4101932" cy="105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8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D65-DA36-4990-8D2A-55C6B510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854" y="153151"/>
            <a:ext cx="8390238" cy="5661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FOR DEVELOPMENT STEP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7580E-C6F9-4D41-8AC7-DE00F23FF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722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A7817-58D1-42E9-A305-0C4B8626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67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0E62F-A2D2-4303-8129-5CFD6AB30ECB}"/>
              </a:ext>
            </a:extLst>
          </p:cNvPr>
          <p:cNvSpPr txBox="1"/>
          <p:nvPr/>
        </p:nvSpPr>
        <p:spPr>
          <a:xfrm>
            <a:off x="189913" y="1035075"/>
            <a:ext cx="6210887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Building for the first time, you might encounter an error depending on your visual studio version but you can solve the errors by installing the workloads selected below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156CCC-1045-4D2C-BB1F-368382173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673738"/>
            <a:ext cx="5601287" cy="3441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33C37-BC02-4500-890A-AF775E612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44" y="3125904"/>
            <a:ext cx="5424616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F8E2C-6F07-4B59-AF41-F5C01932FE2D}"/>
              </a:ext>
            </a:extLst>
          </p:cNvPr>
          <p:cNvSpPr txBox="1"/>
          <p:nvPr/>
        </p:nvSpPr>
        <p:spPr>
          <a:xfrm>
            <a:off x="6688238" y="1211070"/>
            <a:ext cx="5503762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Click on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Build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option and select 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Build </a:t>
            </a:r>
            <a:r>
              <a:rPr lang="en-US" sz="2000" dirty="0" err="1">
                <a:solidFill>
                  <a:srgbClr val="FFC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MissionPlanner</a:t>
            </a: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.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can now edit once you have a successful build</a:t>
            </a:r>
          </a:p>
        </p:txBody>
      </p:sp>
    </p:spTree>
    <p:extLst>
      <p:ext uri="{BB962C8B-B14F-4D97-AF65-F5344CB8AC3E}">
        <p14:creationId xmlns:p14="http://schemas.microsoft.com/office/powerpoint/2010/main" val="3782788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D65-DA36-4990-8D2A-55C6B510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854" y="76200"/>
            <a:ext cx="8390238" cy="5661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ERRORS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7580E-C6F9-4D41-8AC7-DE00F23FF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722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A7817-58D1-42E9-A305-0C4B8626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67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0F988B-239F-4609-AB7F-E76235C6C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185" y="760044"/>
            <a:ext cx="5840627" cy="1942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975F7-8C69-48E9-AE7E-508A9A5B3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413" y="2626835"/>
            <a:ext cx="7536949" cy="2002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B2130B-4FCA-432E-AC4C-558C96C8B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412" y="4562475"/>
            <a:ext cx="90201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3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D7580E-C6F9-4D41-8AC7-DE00F23FF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722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A7817-58D1-42E9-A305-0C4B8626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670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3BF330E-5F9A-47B2-BB30-CFF72C5C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022" y="365125"/>
            <a:ext cx="9887778" cy="8209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8C34D-F582-4BA3-8BBE-239ACAACB173}"/>
              </a:ext>
            </a:extLst>
          </p:cNvPr>
          <p:cNvSpPr txBox="1"/>
          <p:nvPr/>
        </p:nvSpPr>
        <p:spPr>
          <a:xfrm>
            <a:off x="610042" y="1475025"/>
            <a:ext cx="10041481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4"/>
              </a:rPr>
              <a:t>https://github.com/ArduPilot/MissionPlanner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5"/>
              </a:rPr>
              <a:t>http://discuss.ardupilot.org/c/ground-control-software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5"/>
              </a:rPr>
              <a:t>/mission-planner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2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BA2FBA-0352-46A9-8B79-EE488BAB4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213" y="102711"/>
            <a:ext cx="10515600" cy="104357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A7B34-1FAC-46DE-AB17-3C90CC678665}"/>
              </a:ext>
            </a:extLst>
          </p:cNvPr>
          <p:cNvSpPr txBox="1"/>
          <p:nvPr/>
        </p:nvSpPr>
        <p:spPr>
          <a:xfrm>
            <a:off x="189914" y="1035075"/>
            <a:ext cx="11812172" cy="556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Planner is a ground control station for planes, helicopters, and rovers. It's only compatible with Windows. For your autonomous vehicle, Mission Planner can be used as a configuration tool or as a dynamic control supplement. Helps to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firmware into your autopilot board that controls your vehicle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Setup, configure and tune your vehicle for optimum performance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Plan, save and load autonomous missions into your autopilot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and analyze missions log created by your autopilot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 your vehicle’s status while in operation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telemetry logs which contain much more information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View and analyze the telemetry logs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E32C51-CE1A-422A-ACD9-C2FB74FB4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70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6051E0-8F24-49F6-AF6C-5E68D7B51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5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9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D65-DA36-4990-8D2A-55C6B510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187" y="205692"/>
            <a:ext cx="8864587" cy="935314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PLANNER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D4A5E-488D-4BF6-BB9E-709A6E7D5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69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DCCF59-24A2-44E1-8769-E60F974E9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40762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BA159E-4FB4-43D3-8C75-7F375C54D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8" y="1206171"/>
            <a:ext cx="10997512" cy="5620352"/>
          </a:xfrm>
        </p:spPr>
      </p:pic>
    </p:spTree>
    <p:extLst>
      <p:ext uri="{BB962C8B-B14F-4D97-AF65-F5344CB8AC3E}">
        <p14:creationId xmlns:p14="http://schemas.microsoft.com/office/powerpoint/2010/main" val="4145364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D65-DA36-4990-8D2A-55C6B510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022" y="225287"/>
            <a:ext cx="9670774" cy="93531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FIRMWARE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2AED0-648F-400F-9DEB-56D841710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759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AB953-191C-4D17-A269-0AD20FD2A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80639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C73CB4-8905-46C3-9ED4-9392F7B15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81" y="1171434"/>
            <a:ext cx="9959546" cy="5610366"/>
          </a:xfrm>
        </p:spPr>
      </p:pic>
    </p:spTree>
    <p:extLst>
      <p:ext uri="{BB962C8B-B14F-4D97-AF65-F5344CB8AC3E}">
        <p14:creationId xmlns:p14="http://schemas.microsoft.com/office/powerpoint/2010/main" val="149283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D65-DA36-4990-8D2A-55C6B510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979" y="137894"/>
            <a:ext cx="5078627" cy="93531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MISSION PLANNER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EBEC1-E6D9-4403-B9AA-8211B624B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746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09ADC-8094-441E-9413-3E0741801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9326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8240FA-F4DC-401E-AA73-2480230BD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37" y="1073208"/>
            <a:ext cx="10081591" cy="5465483"/>
          </a:xfrm>
        </p:spPr>
      </p:pic>
    </p:spTree>
    <p:extLst>
      <p:ext uri="{BB962C8B-B14F-4D97-AF65-F5344CB8AC3E}">
        <p14:creationId xmlns:p14="http://schemas.microsoft.com/office/powerpoint/2010/main" val="353995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D65-DA36-4990-8D2A-55C6B510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70" y="277943"/>
            <a:ext cx="10515600" cy="93531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 CUSTOM / FIRMWARE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CBA12-7A23-45F1-8938-C58F83385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734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DE049-42E0-46CC-953C-C39AB2A4B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80142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C830F5-54C3-40D1-89F1-4DA3FD707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1192276"/>
            <a:ext cx="10729022" cy="5387781"/>
          </a:xfrm>
        </p:spPr>
      </p:pic>
    </p:spTree>
    <p:extLst>
      <p:ext uri="{BB962C8B-B14F-4D97-AF65-F5344CB8AC3E}">
        <p14:creationId xmlns:p14="http://schemas.microsoft.com/office/powerpoint/2010/main" val="402251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D65-DA36-4990-8D2A-55C6B510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96" y="225287"/>
            <a:ext cx="10515600" cy="93531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C4388-BA80-4886-8D1B-3C26FA80C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734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ECBE34-D66E-47D5-B9DC-F323CFFE4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3438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D80B9B-DB33-44CC-A8FA-3BE3776F7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96314"/>
            <a:ext cx="10317891" cy="5140409"/>
          </a:xfrm>
        </p:spPr>
      </p:pic>
    </p:spTree>
    <p:extLst>
      <p:ext uri="{BB962C8B-B14F-4D97-AF65-F5344CB8AC3E}">
        <p14:creationId xmlns:p14="http://schemas.microsoft.com/office/powerpoint/2010/main" val="142335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D65-DA36-4990-8D2A-55C6B510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022" y="225287"/>
            <a:ext cx="9670774" cy="93531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58282-8555-4188-919E-E1152A832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697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C4096A-37D0-4085-9BCB-25D2C78E4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72698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4EAB10-4D61-4D69-A4B1-D7B9A0256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" y="1160601"/>
            <a:ext cx="10691190" cy="5697399"/>
          </a:xfrm>
        </p:spPr>
      </p:pic>
    </p:spTree>
    <p:extLst>
      <p:ext uri="{BB962C8B-B14F-4D97-AF65-F5344CB8AC3E}">
        <p14:creationId xmlns:p14="http://schemas.microsoft.com/office/powerpoint/2010/main" val="216789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ED65-DA36-4990-8D2A-55C6B510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635" y="263552"/>
            <a:ext cx="9927355" cy="9353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UNABLE TO DOWNLOAD FIRMWARE ON THE PREVIOUS 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8DE20-5156-4595-A3EE-F38169C7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0" y="105872"/>
            <a:ext cx="626165" cy="610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FE0D0-DB36-4DC6-94F8-598FE26B9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5" y="76200"/>
            <a:ext cx="715617" cy="61082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311A2B0-96C4-4000-A8D5-7ECBF7A6D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5"/>
          <a:stretch/>
        </p:blipFill>
        <p:spPr>
          <a:xfrm>
            <a:off x="988540" y="1513441"/>
            <a:ext cx="9927355" cy="5268359"/>
          </a:xfrm>
        </p:spPr>
      </p:pic>
    </p:spTree>
    <p:extLst>
      <p:ext uri="{BB962C8B-B14F-4D97-AF65-F5344CB8AC3E}">
        <p14:creationId xmlns:p14="http://schemas.microsoft.com/office/powerpoint/2010/main" val="3704847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338</Words>
  <Application>Microsoft Office PowerPoint</Application>
  <PresentationFormat>Widescreen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MISSION PLANNER</vt:lpstr>
      <vt:lpstr>MISSION PLANNER ENVIRONMENT</vt:lpstr>
      <vt:lpstr>FIRMWARE</vt:lpstr>
      <vt:lpstr>MISSION PLANNER</vt:lpstr>
      <vt:lpstr>INSTALL  CUSTOM / FIRMWARE</vt:lpstr>
      <vt:lpstr>FRAME TYPE</vt:lpstr>
      <vt:lpstr>CONFIGURAION</vt:lpstr>
      <vt:lpstr>UNABLE TO DOWNLOAD FIRMWARE ON THE PREVIOUS VERSION</vt:lpstr>
      <vt:lpstr>UNABLE TO DOWNLOAD FIRMWARE ON THE PREVIOUS VERSION</vt:lpstr>
      <vt:lpstr>PROBLEM SOLVED WITH THE NEW VERSION</vt:lpstr>
      <vt:lpstr>STEPS FOR DEVELOPMENT STEP 1</vt:lpstr>
      <vt:lpstr>STEPS FOR DEVELOPMENT STEP 2</vt:lpstr>
      <vt:lpstr>COMMON ERRORS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SIMULATION</dc:title>
  <dc:creator>Tetteh Jedidiah</dc:creator>
  <cp:lastModifiedBy>Tetteh Jedidiah</cp:lastModifiedBy>
  <cp:revision>45</cp:revision>
  <dcterms:created xsi:type="dcterms:W3CDTF">2021-05-27T10:41:25Z</dcterms:created>
  <dcterms:modified xsi:type="dcterms:W3CDTF">2022-02-10T15:07:08Z</dcterms:modified>
</cp:coreProperties>
</file>